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13"/>
  </p:notesMasterIdLst>
  <p:sldIdLst>
    <p:sldId id="257" r:id="rId2"/>
    <p:sldId id="294" r:id="rId3"/>
    <p:sldId id="267" r:id="rId4"/>
    <p:sldId id="282" r:id="rId5"/>
    <p:sldId id="286" r:id="rId6"/>
    <p:sldId id="287" r:id="rId7"/>
    <p:sldId id="297" r:id="rId8"/>
    <p:sldId id="298" r:id="rId9"/>
    <p:sldId id="288" r:id="rId10"/>
    <p:sldId id="290" r:id="rId11"/>
    <p:sldId id="299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emarcearmijo@outlook.es" initials="p" lastIdx="0" clrIdx="0">
    <p:extLst>
      <p:ext uri="{19B8F6BF-5375-455C-9EA6-DF929625EA0E}">
        <p15:presenceInfo xmlns:p15="http://schemas.microsoft.com/office/powerpoint/2012/main" userId="e17c9a444e7e05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CAFF1-D92E-4549-9977-D946CA107AE2}" type="datetimeFigureOut">
              <a:rPr lang="es-CL" smtClean="0"/>
              <a:t>11-08-2021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BF9FD-3A00-464C-AA23-18224C73DD2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850D-45B4-4638-9D81-D47D807DACC7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386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518427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24327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93175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8765229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43444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29B8-9B81-41B7-A833-4C1C4267B3AB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988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E50A-C764-4A2F-83A6-74133FDCDC43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3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8266-4D11-4A9E-A037-9B4BE649C6C8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41B2-3B86-4DD1-959C-A4714D965B45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5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8846-175B-4F01-ACC2-563A3595E7F7}" type="datetime1">
              <a:rPr lang="es-CL" smtClean="0"/>
              <a:t>11-08-2021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44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F173-FDAA-444E-AB88-397870D81044}" type="datetime1">
              <a:rPr lang="es-CL" smtClean="0"/>
              <a:t>11-08-2021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17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11-08-2021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81375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7225-2A18-49E5-9557-0C621FAC855F}" type="datetime1">
              <a:rPr lang="es-CL" smtClean="0"/>
              <a:t>11-08-2021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78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3DDC-7280-4463-B246-67F7BED45AB6}" type="datetime1">
              <a:rPr lang="es-CL" smtClean="0"/>
              <a:t>11-08-2021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53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F3F4-59A5-4CB0-AF6D-206DBE57955F}" type="datetime1">
              <a:rPr lang="es-CL" smtClean="0"/>
              <a:t>11-08-2021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219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B453-2F60-4D31-91AD-C753ADE73311}" type="datetime1">
              <a:rPr lang="es-CL" smtClean="0"/>
              <a:t>11-08-2021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11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ela.armijo@colegiosanandres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 noChangeShapeType="1"/>
          </p:cNvSpPr>
          <p:nvPr/>
        </p:nvSpPr>
        <p:spPr bwMode="auto">
          <a:xfrm>
            <a:off x="1500166" y="214290"/>
            <a:ext cx="7072362" cy="1928826"/>
          </a:xfrm>
          <a:prstGeom prst="rect">
            <a:avLst/>
          </a:prstGeom>
          <a:gradFill rotWithShape="1">
            <a:gsLst>
              <a:gs pos="0">
                <a:srgbClr val="F5D7CC"/>
              </a:gs>
              <a:gs pos="100000">
                <a:srgbClr val="FFFFFF"/>
              </a:gs>
            </a:gsLst>
            <a:lin ang="0" scaled="1"/>
          </a:gra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CL" dirty="0"/>
          </a:p>
        </p:txBody>
      </p:sp>
      <p:sp>
        <p:nvSpPr>
          <p:cNvPr id="1031" name="Rectangle 7"/>
          <p:cNvSpPr>
            <a:spLocks noChangeArrowheads="1" noChangeShapeType="1"/>
          </p:cNvSpPr>
          <p:nvPr/>
        </p:nvSpPr>
        <p:spPr bwMode="auto">
          <a:xfrm>
            <a:off x="3786182" y="642918"/>
            <a:ext cx="4786346" cy="1030287"/>
          </a:xfrm>
          <a:prstGeom prst="rect">
            <a:avLst/>
          </a:prstGeom>
          <a:solidFill>
            <a:srgbClr val="990000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2" name="Text Box 8"/>
          <p:cNvSpPr txBox="1">
            <a:spLocks noChangeArrowheads="1" noChangeShapeType="1"/>
          </p:cNvSpPr>
          <p:nvPr/>
        </p:nvSpPr>
        <p:spPr bwMode="auto">
          <a:xfrm>
            <a:off x="4572000" y="642918"/>
            <a:ext cx="3449637" cy="10461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COLEGIO </a:t>
            </a: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               SAN ANDRÉS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4786314" y="1643050"/>
            <a:ext cx="3744912" cy="360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gency FB" pitchFamily="34" charset="0"/>
                <a:cs typeface="Arial" pitchFamily="34" charset="0"/>
              </a:rPr>
              <a:t>“</a:t>
            </a: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Educando para crecer”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 noChangeShapeType="1"/>
          </p:cNvSpPr>
          <p:nvPr/>
        </p:nvSpPr>
        <p:spPr bwMode="auto">
          <a:xfrm>
            <a:off x="2643174" y="642918"/>
            <a:ext cx="373062" cy="344487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7" name="Rectangle 13"/>
          <p:cNvSpPr>
            <a:spLocks noChangeArrowheads="1" noChangeShapeType="1"/>
          </p:cNvSpPr>
          <p:nvPr/>
        </p:nvSpPr>
        <p:spPr bwMode="auto">
          <a:xfrm>
            <a:off x="4143372" y="642918"/>
            <a:ext cx="373062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8" name="Rectangle 14"/>
          <p:cNvSpPr>
            <a:spLocks noChangeArrowheads="1" noChangeShapeType="1"/>
          </p:cNvSpPr>
          <p:nvPr/>
        </p:nvSpPr>
        <p:spPr bwMode="auto">
          <a:xfrm>
            <a:off x="3786182" y="1357298"/>
            <a:ext cx="373062" cy="35719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9" name="Rectangle 15"/>
          <p:cNvSpPr>
            <a:spLocks noChangeArrowheads="1" noChangeShapeType="1"/>
          </p:cNvSpPr>
          <p:nvPr/>
        </p:nvSpPr>
        <p:spPr bwMode="auto">
          <a:xfrm>
            <a:off x="3786182" y="642918"/>
            <a:ext cx="373062" cy="415925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Rectangle 14"/>
          <p:cNvSpPr>
            <a:spLocks noChangeArrowheads="1" noChangeShapeType="1"/>
          </p:cNvSpPr>
          <p:nvPr/>
        </p:nvSpPr>
        <p:spPr bwMode="auto">
          <a:xfrm>
            <a:off x="4143372" y="100010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9" name="Rectangle 14"/>
          <p:cNvSpPr>
            <a:spLocks noChangeArrowheads="1" noChangeShapeType="1"/>
          </p:cNvSpPr>
          <p:nvPr/>
        </p:nvSpPr>
        <p:spPr bwMode="auto">
          <a:xfrm>
            <a:off x="4500562" y="64291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1" name="Rectangle 13"/>
          <p:cNvSpPr>
            <a:spLocks noChangeArrowheads="1" noChangeShapeType="1"/>
          </p:cNvSpPr>
          <p:nvPr/>
        </p:nvSpPr>
        <p:spPr bwMode="auto">
          <a:xfrm>
            <a:off x="3786182" y="1000108"/>
            <a:ext cx="357190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logo CSA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14290"/>
            <a:ext cx="1714512" cy="150019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3" name="22 Marcador de contenido"/>
          <p:cNvSpPr>
            <a:spLocks noGrp="1"/>
          </p:cNvSpPr>
          <p:nvPr>
            <p:ph idx="1"/>
          </p:nvPr>
        </p:nvSpPr>
        <p:spPr>
          <a:xfrm>
            <a:off x="457200" y="1985951"/>
            <a:ext cx="8229600" cy="44205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CL" sz="6400" dirty="0" smtClean="0"/>
              <a:t> Tecnología U1 7mos años </a:t>
            </a:r>
            <a:r>
              <a:rPr lang="es-CL" sz="6400" dirty="0"/>
              <a:t>A</a:t>
            </a:r>
            <a:r>
              <a:rPr lang="es-CL" sz="6400" dirty="0" smtClean="0"/>
              <a:t> Y B clase virtual 2</a:t>
            </a:r>
          </a:p>
          <a:p>
            <a:pPr algn="ctr">
              <a:buNone/>
            </a:pPr>
            <a:r>
              <a:rPr lang="es-CL" sz="4600" dirty="0" smtClean="0"/>
              <a:t>11/13 2021 </a:t>
            </a:r>
            <a:r>
              <a:rPr lang="es-CL" sz="3600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marcela.armijo@colegiosanandres.cl</a:t>
            </a:r>
            <a:endParaRPr lang="es-CL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s-CL" sz="2400" dirty="0" smtClean="0"/>
              <a:t>CELULAR TRABAJO +56964079452</a:t>
            </a:r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s-CL" dirty="0" smtClean="0"/>
              <a:t>PROFESORA MARCELA ARMIJO </a:t>
            </a:r>
          </a:p>
          <a:p>
            <a:pPr algn="just"/>
            <a:r>
              <a:rPr lang="es-CL" dirty="0" smtClean="0"/>
              <a:t>  Colegio San Andrés - 2021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es-ES" b="1" dirty="0"/>
              <a:t>Para finalizar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772816"/>
            <a:ext cx="7706817" cy="4268547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TICKET DE SALIDA 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clase  virtual del 11 y  13 de Agosto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TE LLEVAS DE LA CLASE ? O ¿Qué aprendiste de la clase?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CUADERNO </a:t>
            </a:r>
            <a:r>
              <a:rPr lang="es-CL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 fin de mes elige uno y envíalo a la profesora.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marL="0" indent="0" algn="r">
              <a:buNone/>
            </a:pP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173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 smtClean="0">
                <a:solidFill>
                  <a:schemeClr val="accent6">
                    <a:lumMod val="50000"/>
                  </a:schemeClr>
                </a:solidFill>
              </a:rPr>
              <a:t>¡GRACIAS POR ASISTIR A LA CLASE, NOS VEMOS PRONTO!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Marcador de contenido 4" descr="La clase &lt;strong&gt;de&lt;/strong&gt; segun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444" y="2620169"/>
            <a:ext cx="3514725" cy="2962275"/>
          </a:xfr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72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/>
          <a:lstStyle/>
          <a:p>
            <a:pPr algn="ctr"/>
            <a:r>
              <a:rPr lang="es-CL" dirty="0" smtClean="0"/>
              <a:t>DESAFIO DE LA CLASE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576" y="1556792"/>
            <a:ext cx="7704856" cy="4752528"/>
          </a:xfrm>
        </p:spPr>
        <p:txBody>
          <a:bodyPr>
            <a:normAutofit/>
          </a:bodyPr>
          <a:lstStyle/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DESCUBRIENDO CONCEPTOS RELACIONADOS CON TECNOLOGIA EN UNA SOPA DE LETRAS.</a:t>
            </a: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62" y="1233487"/>
            <a:ext cx="7229475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0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s-CL" b="1" dirty="0" smtClean="0"/>
              <a:t>¿QUÉ APRENDIMOS?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772816"/>
            <a:ext cx="8572560" cy="50851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sz="2000" b="1" dirty="0" smtClean="0"/>
          </a:p>
          <a:p>
            <a:pPr marL="0" indent="0">
              <a:buNone/>
            </a:pPr>
            <a:endParaRPr lang="es-CL" sz="4000" b="1" dirty="0" smtClean="0"/>
          </a:p>
          <a:p>
            <a:pPr marL="0" indent="0" algn="ctr">
              <a:buNone/>
            </a:pPr>
            <a:r>
              <a:rPr lang="es-CL" sz="4000" b="1" dirty="0" smtClean="0"/>
              <a:t>GENIAL!!!!!!!!</a:t>
            </a:r>
          </a:p>
          <a:p>
            <a:pPr marL="0" indent="0" algn="ctr">
              <a:buNone/>
            </a:pPr>
            <a:r>
              <a:rPr lang="es-CL" sz="4000" b="1" dirty="0" smtClean="0"/>
              <a:t>ÉXITO EN ESTE SEMESTRE</a:t>
            </a:r>
            <a:endParaRPr lang="es-CL" sz="40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Gestión Pedagógica y C Escolar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OBJETIVO DE LA CLASE OA1</a:t>
            </a:r>
            <a:br>
              <a:rPr lang="es-CL" b="1" dirty="0" smtClean="0"/>
            </a:b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1340768"/>
            <a:ext cx="7706817" cy="47005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CL" sz="24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</a:t>
            </a:r>
            <a:r>
              <a:rPr lang="es-CL" sz="24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 TU </a:t>
            </a:r>
            <a:r>
              <a:rPr lang="es-CL" sz="24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CUADERNO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400" b="1" dirty="0" smtClean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0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OBJETIVO DE LA CLASE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000" b="1" dirty="0" smtClean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IDENTIFICAR NECESIDADES, QUE IMPLIQUEN, SOLUCIONES DE REPARACION, RECUPERACION.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000" b="1" dirty="0" smtClean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ACTITUDINAL: RESPETAR LA OPINION DE LOS DEMAS Y EL MEDIO AMBIENTE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400" b="1" dirty="0" smtClean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ORIENTACION MARCELA ARMIJO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706817" cy="4628587"/>
          </a:xfrm>
        </p:spPr>
        <p:txBody>
          <a:bodyPr>
            <a:normAutofit/>
          </a:bodyPr>
          <a:lstStyle/>
          <a:p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INICIO</a:t>
            </a:r>
          </a:p>
          <a:p>
            <a:r>
              <a:rPr lang="es-CL" sz="2000" b="1" dirty="0" smtClean="0"/>
              <a:t>SE RECUERDA LO VISTO LA CLASE ANTERIOR, SE PLANTEA LA SIGUIENTE PREGUNTA:</a:t>
            </a:r>
          </a:p>
          <a:p>
            <a:endParaRPr lang="es-CL" sz="2000" b="1" dirty="0" smtClean="0"/>
          </a:p>
          <a:p>
            <a:r>
              <a:rPr lang="es-CL" sz="2000" b="1" dirty="0" smtClean="0"/>
              <a:t>¿Qué es la OBSOLESCENCIA PROGRAMADA?</a:t>
            </a:r>
          </a:p>
          <a:p>
            <a:r>
              <a:rPr lang="es-CL" sz="2000" b="1" dirty="0" smtClean="0"/>
              <a:t>Estrategia económica</a:t>
            </a:r>
          </a:p>
          <a:p>
            <a:r>
              <a:rPr lang="es-CL" sz="2000" b="1" dirty="0" smtClean="0"/>
              <a:t>Objetos </a:t>
            </a:r>
            <a:r>
              <a:rPr lang="es-CL" sz="2000" b="1" smtClean="0"/>
              <a:t>tecnológicos con tiempo de vida progranmado</a:t>
            </a:r>
            <a:endParaRPr lang="es-CL" sz="2000" b="1" dirty="0" smtClean="0"/>
          </a:p>
          <a:p>
            <a:endParaRPr lang="es-CL" sz="2000" b="1" dirty="0" smtClean="0"/>
          </a:p>
          <a:p>
            <a:endParaRPr lang="es-CL" sz="2400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70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1320800"/>
          </a:xfrm>
        </p:spPr>
        <p:txBody>
          <a:bodyPr/>
          <a:lstStyle/>
          <a:p>
            <a:r>
              <a:rPr lang="es-CL" b="1" dirty="0" smtClean="0">
                <a:solidFill>
                  <a:schemeClr val="accent1">
                    <a:lumMod val="50000"/>
                  </a:schemeClr>
                </a:solidFill>
              </a:rPr>
              <a:t>DESARROLLO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634809" cy="4628587"/>
          </a:xfrm>
        </p:spPr>
        <p:txBody>
          <a:bodyPr>
            <a:normAutofit fontScale="92500"/>
          </a:bodyPr>
          <a:lstStyle/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Se presenta un video relacionado recurso 1.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Comentan lo observado.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Dan ejemplos de soluciones de reparación, adaptación o transformación de un OT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Se reflexiona sobre la importancia de realizar estas acciones y no desechar tantos OT, mirada ecológica de la vida.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02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3" cy="155099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Trabajo 1</a:t>
            </a:r>
            <a:br>
              <a:rPr lang="es-CL" dirty="0" smtClean="0"/>
            </a:br>
            <a:r>
              <a:rPr lang="es-CL" dirty="0" smtClean="0"/>
              <a:t>Reparación o transformación de un OT casero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2187580"/>
            <a:ext cx="8208911" cy="3853783"/>
          </a:xfrm>
        </p:spPr>
        <p:txBody>
          <a:bodyPr/>
          <a:lstStyle/>
          <a:p>
            <a:r>
              <a:rPr lang="es-CL" dirty="0" smtClean="0"/>
              <a:t>COMPLETAR EN SUS CUADERNOS LA SIGUIENTE TABLA</a:t>
            </a:r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87350"/>
              </p:ext>
            </p:extLst>
          </p:nvPr>
        </p:nvGraphicFramePr>
        <p:xfrm>
          <a:off x="467544" y="2723935"/>
          <a:ext cx="7920880" cy="286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227508445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1341336133"/>
                    </a:ext>
                  </a:extLst>
                </a:gridCol>
              </a:tblGrid>
              <a:tr h="750025">
                <a:tc>
                  <a:txBody>
                    <a:bodyPr/>
                    <a:lstStyle/>
                    <a:p>
                      <a:r>
                        <a:rPr lang="es-CL" dirty="0" smtClean="0"/>
                        <a:t>NOMBRE ESTUDIANTE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CURSO</a:t>
                      </a:r>
                    </a:p>
                    <a:p>
                      <a:r>
                        <a:rPr lang="es-CL" dirty="0" smtClean="0"/>
                        <a:t>FECHA 25 DE AGOSTO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993363"/>
                  </a:ext>
                </a:extLst>
              </a:tr>
              <a:tr h="615231">
                <a:tc>
                  <a:txBody>
                    <a:bodyPr/>
                    <a:lstStyle/>
                    <a:p>
                      <a:r>
                        <a:rPr lang="es-CL" dirty="0" smtClean="0"/>
                        <a:t>NOMBRE DEL OBJETO TECNOLOGICO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61812"/>
                  </a:ext>
                </a:extLst>
              </a:tr>
              <a:tr h="750025">
                <a:tc>
                  <a:txBody>
                    <a:bodyPr/>
                    <a:lstStyle/>
                    <a:p>
                      <a:r>
                        <a:rPr lang="es-CL" dirty="0" smtClean="0"/>
                        <a:t>¿Qué</a:t>
                      </a:r>
                      <a:r>
                        <a:rPr lang="es-CL" baseline="0" dirty="0" smtClean="0"/>
                        <a:t> VAS A REPARAR O TRANSFORMAR?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760596"/>
                  </a:ext>
                </a:extLst>
              </a:tr>
              <a:tr h="750025">
                <a:tc>
                  <a:txBody>
                    <a:bodyPr/>
                    <a:lstStyle/>
                    <a:p>
                      <a:r>
                        <a:rPr lang="es-CL" dirty="0" smtClean="0"/>
                        <a:t>¿Qué HERRAMIENTAS O INSTRUMENTOS VAS A USAR?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17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119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4" cy="875184"/>
          </a:xfrm>
        </p:spPr>
        <p:txBody>
          <a:bodyPr/>
          <a:lstStyle/>
          <a:p>
            <a:r>
              <a:rPr lang="es-CL" dirty="0" smtClean="0"/>
              <a:t>FECHAS IMPORTANTES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628800"/>
            <a:ext cx="7418785" cy="4412563"/>
          </a:xfrm>
        </p:spPr>
        <p:txBody>
          <a:bodyPr/>
          <a:lstStyle/>
          <a:p>
            <a:r>
              <a:rPr lang="es-CL" b="1" dirty="0" smtClean="0">
                <a:solidFill>
                  <a:srgbClr val="C00000"/>
                </a:solidFill>
              </a:rPr>
              <a:t>MIERCOLES  11  DE AGOSTO  </a:t>
            </a:r>
            <a:r>
              <a:rPr lang="es-CL" dirty="0" smtClean="0"/>
              <a:t>PRESENTACION DEL TRABAJO A REALIZAR</a:t>
            </a:r>
          </a:p>
          <a:p>
            <a:r>
              <a:rPr lang="es-CL" dirty="0" smtClean="0">
                <a:solidFill>
                  <a:srgbClr val="C00000"/>
                </a:solidFill>
              </a:rPr>
              <a:t>MIERCOLES 18 DE AGOSTO  </a:t>
            </a:r>
            <a:r>
              <a:rPr lang="es-CL" dirty="0" smtClean="0"/>
              <a:t>LOS ESTUDIANTES TRABAJAN EN LA REPARACION O TRANSFORMACION DEL OT CASERO. </a:t>
            </a:r>
            <a:r>
              <a:rPr lang="es-CL" u="sng" dirty="0" smtClean="0"/>
              <a:t>FOTO1</a:t>
            </a:r>
          </a:p>
          <a:p>
            <a:r>
              <a:rPr lang="es-CL" dirty="0" smtClean="0">
                <a:solidFill>
                  <a:srgbClr val="0070C0"/>
                </a:solidFill>
              </a:rPr>
              <a:t>CLASE PRESENCIAL TRABAJAN EN SALA CADA UNO CON SUS MATERIALES </a:t>
            </a:r>
            <a:r>
              <a:rPr lang="es-CL" u="sng" dirty="0" smtClean="0">
                <a:solidFill>
                  <a:schemeClr val="tx1"/>
                </a:solidFill>
              </a:rPr>
              <a:t>FOTO2</a:t>
            </a:r>
          </a:p>
          <a:p>
            <a:r>
              <a:rPr lang="es-CL" dirty="0" smtClean="0">
                <a:solidFill>
                  <a:srgbClr val="0070C0"/>
                </a:solidFill>
              </a:rPr>
              <a:t>ESTUDIANTES TRABAJAN A ESA HORA EN SUS CASAS REPARANDO O TRANSFORMANDO EL OT. </a:t>
            </a:r>
            <a:r>
              <a:rPr lang="es-CL" u="sng" dirty="0" smtClean="0">
                <a:solidFill>
                  <a:schemeClr val="tx1"/>
                </a:solidFill>
              </a:rPr>
              <a:t>FOTO2</a:t>
            </a:r>
          </a:p>
          <a:p>
            <a:r>
              <a:rPr lang="es-CL" dirty="0" smtClean="0">
                <a:solidFill>
                  <a:srgbClr val="C00000"/>
                </a:solidFill>
              </a:rPr>
              <a:t>MIERCOLES 25  </a:t>
            </a:r>
            <a:r>
              <a:rPr lang="es-CL" dirty="0" smtClean="0"/>
              <a:t>DE AGOSTO LOS ESTUDIANTES DEBEN MANDAR  AL CORREO DE LA PROFESORA TRES FOTOGRAFIAS DEL OT  </a:t>
            </a:r>
            <a:r>
              <a:rPr lang="es-CL" u="sng" dirty="0" smtClean="0"/>
              <a:t>FOTO3</a:t>
            </a:r>
          </a:p>
          <a:p>
            <a:r>
              <a:rPr lang="es-CL" dirty="0" smtClean="0"/>
              <a:t>INICIO/PROCESO/FINAL</a:t>
            </a:r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946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875184"/>
          </a:xfrm>
        </p:spPr>
        <p:txBody>
          <a:bodyPr/>
          <a:lstStyle/>
          <a:p>
            <a:r>
              <a:rPr lang="es-CL" b="1" dirty="0" smtClean="0"/>
              <a:t>CIERRE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196752"/>
            <a:ext cx="7202761" cy="4844611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solidFill>
                  <a:schemeClr val="tx1"/>
                </a:solidFill>
              </a:rPr>
              <a:t>Cada estudiante realiza alguna consulta referida al trabajo a realizar.</a:t>
            </a:r>
          </a:p>
          <a:p>
            <a:pPr marL="0" indent="0">
              <a:buNone/>
            </a:pPr>
            <a:endParaRPr lang="es-CL" sz="2800" b="1" dirty="0" smtClean="0">
              <a:solidFill>
                <a:schemeClr val="tx1"/>
              </a:solidFill>
            </a:endParaRPr>
          </a:p>
          <a:p>
            <a:r>
              <a:rPr lang="es-CL" sz="2800" b="1" dirty="0" smtClean="0">
                <a:solidFill>
                  <a:schemeClr val="tx1"/>
                </a:solidFill>
              </a:rPr>
              <a:t>Se clarifica con ejemplos el trabajo que van a realizar.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3302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1316</TotalTime>
  <Words>441</Words>
  <Application>Microsoft Office PowerPoint</Application>
  <PresentationFormat>Presentación en pantalla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Agency FB</vt:lpstr>
      <vt:lpstr>Arial</vt:lpstr>
      <vt:lpstr>Calibri</vt:lpstr>
      <vt:lpstr>Comic Sans MS</vt:lpstr>
      <vt:lpstr>Perpetua Titling MT</vt:lpstr>
      <vt:lpstr>Trebuchet MS</vt:lpstr>
      <vt:lpstr>Wingdings</vt:lpstr>
      <vt:lpstr>Wingdings 3</vt:lpstr>
      <vt:lpstr>Faceta</vt:lpstr>
      <vt:lpstr>Presentación de PowerPoint</vt:lpstr>
      <vt:lpstr>DESAFIO DE LA CLASE</vt:lpstr>
      <vt:lpstr>¿QUÉ APRENDIMOS?</vt:lpstr>
      <vt:lpstr>OBJETIVO DE LA CLASE OA1 </vt:lpstr>
      <vt:lpstr>ACTIVIDAD</vt:lpstr>
      <vt:lpstr>DESARROLLO</vt:lpstr>
      <vt:lpstr>Trabajo 1 Reparación o transformación de un OT casero</vt:lpstr>
      <vt:lpstr>FECHAS IMPORTANTES</vt:lpstr>
      <vt:lpstr>CIERRE</vt:lpstr>
      <vt:lpstr>Para finalizar</vt:lpstr>
      <vt:lpstr>¡GRACIAS POR ASISTIR A LA CLASE, NOS VEMOS PRONTO!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UTP San Andrés</dc:creator>
  <cp:lastModifiedBy>profemarcearmijo@outlook.es</cp:lastModifiedBy>
  <cp:revision>186</cp:revision>
  <dcterms:created xsi:type="dcterms:W3CDTF">2021-02-23T22:33:17Z</dcterms:created>
  <dcterms:modified xsi:type="dcterms:W3CDTF">2021-08-11T14:02:15Z</dcterms:modified>
</cp:coreProperties>
</file>